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Våt-i-torrt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Lägg till färg på din pensel och lägg den på torrt papper, som vanligt.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Blanda olika färger medan du arbetar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(prickar och streck)</a:t>
            </a:r>
            <a:endParaRPr i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Lägg färg på torrt papper med hjälp av dubbar och korta penseldrag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Blanda olika färger medan du arbetar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Grundläggande akvarellteknik 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Rader</a:t>
            </a:r>
            <a:endParaRPr i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Lägg färg på torrt papper med tjocka/tunna och korta/långa linjer.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Blanda olika färger medan du arbetar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Översvämning (för jämnhet)</a:t>
            </a:r>
            <a:endParaRPr i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Måla lådan försiktigt och snabbt med ett lager rent vatten. Lägg sedan på färg och släta ut den lätt.</a:t>
            </a:r>
            <a:endParaRPr b="1" i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Våt-i-vått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Lägg ner ett område med våt färg och lägg sedan till områden med olika färger innan den torkar.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Torr borste</a:t>
            </a:r>
            <a:endParaRPr i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Använd skrotpapper eller pappershandduk för att få bort den extra färgen från din pensel och gör sedan repiga linjer på torrt papper</a:t>
            </a:r>
            <a:endParaRPr i="1"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Blanda olika färger medan du arbetar</a:t>
            </a:r>
            <a:endParaRPr b="1" i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Grunderna i akvarellteknik II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